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63" r:id="rId1"/>
  </p:sldMasterIdLst>
  <p:notesMasterIdLst>
    <p:notesMasterId r:id="rId10"/>
  </p:notesMasterIdLst>
  <p:sldIdLst>
    <p:sldId id="312" r:id="rId2"/>
    <p:sldId id="327" r:id="rId3"/>
    <p:sldId id="300" r:id="rId4"/>
    <p:sldId id="328" r:id="rId5"/>
    <p:sldId id="319" r:id="rId6"/>
    <p:sldId id="320" r:id="rId7"/>
    <p:sldId id="329" r:id="rId8"/>
    <p:sldId id="32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91A5AF1-2EDB-4649-83A3-1F26A81C4AE0}">
          <p14:sldIdLst>
            <p14:sldId id="312"/>
            <p14:sldId id="327"/>
            <p14:sldId id="300"/>
            <p14:sldId id="328"/>
          </p14:sldIdLst>
        </p14:section>
        <p14:section name="Untitled Section" id="{E89EDA79-FC89-454F-B020-A76D3D8B9A1F}">
          <p14:sldIdLst>
            <p14:sldId id="319"/>
            <p14:sldId id="320"/>
            <p14:sldId id="329"/>
            <p14:sldId id="323"/>
          </p14:sldIdLst>
        </p14:section>
      </p14:sectionLst>
    </p:ext>
    <p:ext uri="{EFAFB233-063F-42B5-8137-9DF3F51BA10A}">
      <p15:sldGuideLst xmlns:p15="http://schemas.microsoft.com/office/powerpoint/2012/main">
        <p15:guide id="1" orient="horz" pos="2160">
          <p15:clr>
            <a:srgbClr val="A4A3A4"/>
          </p15:clr>
        </p15:guide>
        <p15:guide id="2" pos="383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CC99"/>
    <a:srgbClr val="FFFFFF"/>
    <a:srgbClr val="FBFCF9"/>
    <a:srgbClr val="FDFDF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7D669B-9623-4E96-BAD9-71DD088DAE69}" v="3" dt="2024-11-11T15:18:21.03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384" autoAdjust="0"/>
    <p:restoredTop sz="94434" autoAdjust="0"/>
  </p:normalViewPr>
  <p:slideViewPr>
    <p:cSldViewPr snapToGrid="0">
      <p:cViewPr varScale="1">
        <p:scale>
          <a:sx n="78" d="100"/>
          <a:sy n="78" d="100"/>
        </p:scale>
        <p:origin x="634" y="58"/>
      </p:cViewPr>
      <p:guideLst>
        <p:guide orient="horz" pos="2160"/>
        <p:guide pos="3839"/>
      </p:guideLst>
    </p:cSldViewPr>
  </p:slideViewPr>
  <p:outlineViewPr>
    <p:cViewPr>
      <p:scale>
        <a:sx n="33" d="100"/>
        <a:sy n="33" d="100"/>
      </p:scale>
      <p:origin x="0" y="0"/>
    </p:cViewPr>
  </p:outlineViewPr>
  <p:notesTextViewPr>
    <p:cViewPr>
      <p:scale>
        <a:sx n="1" d="1"/>
        <a:sy n="1" d="1"/>
      </p:scale>
      <p:origin x="0" y="0"/>
    </p:cViewPr>
  </p:notesTextViewPr>
  <p:sorterViewPr>
    <p:cViewPr>
      <p:scale>
        <a:sx n="60" d="100"/>
        <a:sy n="6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69D80BC-2908-C3F1-5266-6A2A1CBBF6C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a:extLst>
              <a:ext uri="{FF2B5EF4-FFF2-40B4-BE49-F238E27FC236}">
                <a16:creationId xmlns:a16="http://schemas.microsoft.com/office/drawing/2014/main" id="{3286E3C5-3551-FACD-C491-9A788B0837CD}"/>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A4A3F649-6C2D-4AC0-BCC1-844D5CF5464B}" type="datetimeFigureOut">
              <a:rPr lang="en-US"/>
              <a:pPr>
                <a:defRPr/>
              </a:pPr>
              <a:t>11/11/2024</a:t>
            </a:fld>
            <a:endParaRPr lang="en-US"/>
          </a:p>
        </p:txBody>
      </p:sp>
      <p:sp>
        <p:nvSpPr>
          <p:cNvPr id="4" name="Slide Image Placeholder 3">
            <a:extLst>
              <a:ext uri="{FF2B5EF4-FFF2-40B4-BE49-F238E27FC236}">
                <a16:creationId xmlns:a16="http://schemas.microsoft.com/office/drawing/2014/main" id="{28361091-884F-BB42-E469-0C179519458D}"/>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0B6BA10F-5AA9-DF1D-BDFC-DFBD539EF825}"/>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40206561-A2E2-0578-3F68-C1C4C71881DA}"/>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a:extLst>
              <a:ext uri="{FF2B5EF4-FFF2-40B4-BE49-F238E27FC236}">
                <a16:creationId xmlns:a16="http://schemas.microsoft.com/office/drawing/2014/main" id="{6A865A1C-A884-7438-E923-991520E9A502}"/>
              </a:ext>
            </a:extLst>
          </p:cNvPr>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3DDC8BC1-DAAA-42E5-9E9C-E96AECF5DA2C}"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3DDC8BC1-DAAA-42E5-9E9C-E96AECF5DA2C}" type="slidenum">
              <a:rPr lang="en-US" altLang="en-US" smtClean="0"/>
              <a:pPr/>
              <a:t>7</a:t>
            </a:fld>
            <a:endParaRPr lang="en-US" altLang="en-US"/>
          </a:p>
        </p:txBody>
      </p:sp>
    </p:spTree>
    <p:extLst>
      <p:ext uri="{BB962C8B-B14F-4D97-AF65-F5344CB8AC3E}">
        <p14:creationId xmlns:p14="http://schemas.microsoft.com/office/powerpoint/2010/main" val="28744559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AAEC08E8-7FAE-42FD-8827-1FE15920808C}" type="datetimeFigureOut">
              <a:rPr lang="en-US" smtClean="0"/>
              <a:pPr>
                <a:defRPr/>
              </a:pPr>
              <a:t>11/11/2024</a:t>
            </a:fld>
            <a:endParaRPr lang="en-US" dirty="0"/>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92887E36-3219-4913-B63C-56EEAA6205EF}" type="slidenum">
              <a:rPr lang="en-US" altLang="en-US" smtClean="0"/>
              <a:pPr/>
              <a:t>‹#›</a:t>
            </a:fld>
            <a:endParaRPr lang="en-US" altLang="en-US"/>
          </a:p>
        </p:txBody>
      </p:sp>
    </p:spTree>
    <p:extLst>
      <p:ext uri="{BB962C8B-B14F-4D97-AF65-F5344CB8AC3E}">
        <p14:creationId xmlns:p14="http://schemas.microsoft.com/office/powerpoint/2010/main" val="15494369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754925EC-8EB5-4A6E-9F3F-2FD66A1E7406}" type="datetimeFigureOut">
              <a:rPr lang="en-US" smtClean="0"/>
              <a:pPr>
                <a:defRPr/>
              </a:pPr>
              <a:t>11/11/2024</a:t>
            </a:fld>
            <a:endParaRPr lang="en-US" dirty="0"/>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0E365DA4-0F89-4559-9E2F-1B159B43EF08}" type="slidenum">
              <a:rPr lang="en-US" altLang="en-US" smtClean="0"/>
              <a:pPr/>
              <a:t>‹#›</a:t>
            </a:fld>
            <a:endParaRPr lang="en-US" altLang="en-US"/>
          </a:p>
        </p:txBody>
      </p:sp>
    </p:spTree>
    <p:extLst>
      <p:ext uri="{BB962C8B-B14F-4D97-AF65-F5344CB8AC3E}">
        <p14:creationId xmlns:p14="http://schemas.microsoft.com/office/powerpoint/2010/main" val="25543151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DD5AA0EB-AA72-41E4-8005-C3B3ED1D8EAA}" type="datetimeFigureOut">
              <a:rPr lang="en-US" smtClean="0"/>
              <a:pPr>
                <a:defRPr/>
              </a:pPr>
              <a:t>11/11/2024</a:t>
            </a:fld>
            <a:endParaRPr lang="en-US" dirty="0"/>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9690D132-E611-457C-9F1D-EE06B3C4D758}" type="slidenum">
              <a:rPr lang="en-US" altLang="en-US" smtClean="0"/>
              <a:pPr/>
              <a:t>‹#›</a:t>
            </a:fld>
            <a:endParaRPr lang="en-US" altLang="en-US"/>
          </a:p>
        </p:txBody>
      </p:sp>
    </p:spTree>
    <p:extLst>
      <p:ext uri="{BB962C8B-B14F-4D97-AF65-F5344CB8AC3E}">
        <p14:creationId xmlns:p14="http://schemas.microsoft.com/office/powerpoint/2010/main" val="16334526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754925EC-8EB5-4A6E-9F3F-2FD66A1E7406}" type="datetimeFigureOut">
              <a:rPr lang="en-US" smtClean="0"/>
              <a:pPr>
                <a:defRPr/>
              </a:pPr>
              <a:t>11/11/2024</a:t>
            </a:fld>
            <a:endParaRPr lang="en-US" dirty="0"/>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0E365DA4-0F89-4559-9E2F-1B159B43EF08}" type="slidenum">
              <a:rPr lang="en-US" altLang="en-US" smtClean="0"/>
              <a:pPr/>
              <a:t>‹#›</a:t>
            </a:fld>
            <a:endParaRPr lang="en-US" altLang="en-US"/>
          </a:p>
        </p:txBody>
      </p:sp>
    </p:spTree>
    <p:extLst>
      <p:ext uri="{BB962C8B-B14F-4D97-AF65-F5344CB8AC3E}">
        <p14:creationId xmlns:p14="http://schemas.microsoft.com/office/powerpoint/2010/main" val="16657491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754925EC-8EB5-4A6E-9F3F-2FD66A1E7406}" type="datetimeFigureOut">
              <a:rPr lang="en-US" smtClean="0"/>
              <a:pPr>
                <a:defRPr/>
              </a:pPr>
              <a:t>11/11/2024</a:t>
            </a:fld>
            <a:endParaRPr lang="en-US" dirty="0"/>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fld id="{0E365DA4-0F89-4559-9E2F-1B159B43EF08}" type="slidenum">
              <a:rPr lang="en-US" altLang="en-US" smtClean="0"/>
              <a:pPr/>
              <a:t>‹#›</a:t>
            </a:fld>
            <a:endParaRPr lang="en-US" altLang="en-US"/>
          </a:p>
        </p:txBody>
      </p:sp>
    </p:spTree>
    <p:extLst>
      <p:ext uri="{BB962C8B-B14F-4D97-AF65-F5344CB8AC3E}">
        <p14:creationId xmlns:p14="http://schemas.microsoft.com/office/powerpoint/2010/main" val="25893822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fld id="{48452A91-E68E-4DF5-A830-B6369B563DAF}" type="datetimeFigureOut">
              <a:rPr lang="en-US" smtClean="0"/>
              <a:pPr>
                <a:defRPr/>
              </a:pPr>
              <a:t>11/11/2024</a:t>
            </a:fld>
            <a:endParaRPr lang="en-US" dirty="0"/>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fld id="{81ED34F1-5E20-4B41-AA16-7E4E7E30AE93}" type="slidenum">
              <a:rPr lang="en-US" altLang="en-US" smtClean="0"/>
              <a:pPr/>
              <a:t>‹#›</a:t>
            </a:fld>
            <a:endParaRPr lang="en-US" altLang="en-US"/>
          </a:p>
        </p:txBody>
      </p:sp>
    </p:spTree>
    <p:extLst>
      <p:ext uri="{BB962C8B-B14F-4D97-AF65-F5344CB8AC3E}">
        <p14:creationId xmlns:p14="http://schemas.microsoft.com/office/powerpoint/2010/main" val="33208695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pPr>
              <a:defRPr/>
            </a:pPr>
            <a:fld id="{43AA8FC1-A338-4519-B038-788B9815A838}" type="datetimeFigureOut">
              <a:rPr lang="en-US" smtClean="0"/>
              <a:pPr>
                <a:defRPr/>
              </a:pPr>
              <a:t>11/11/2024</a:t>
            </a:fld>
            <a:endParaRPr lang="en-US" dirty="0"/>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fld id="{EDE6926C-34D0-4415-AA01-DCF3F72E6AC2}" type="slidenum">
              <a:rPr lang="en-US" altLang="en-US" smtClean="0"/>
              <a:pPr/>
              <a:t>‹#›</a:t>
            </a:fld>
            <a:endParaRPr lang="en-US" altLang="en-US"/>
          </a:p>
        </p:txBody>
      </p:sp>
    </p:spTree>
    <p:extLst>
      <p:ext uri="{BB962C8B-B14F-4D97-AF65-F5344CB8AC3E}">
        <p14:creationId xmlns:p14="http://schemas.microsoft.com/office/powerpoint/2010/main" val="11816751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754925EC-8EB5-4A6E-9F3F-2FD66A1E7406}" type="datetimeFigureOut">
              <a:rPr lang="en-US" smtClean="0"/>
              <a:pPr>
                <a:defRPr/>
              </a:pPr>
              <a:t>11/11/2024</a:t>
            </a:fld>
            <a:endParaRPr lang="en-US" dirty="0"/>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0E365DA4-0F89-4559-9E2F-1B159B43EF08}" type="slidenum">
              <a:rPr lang="en-US" altLang="en-US" smtClean="0"/>
              <a:pPr/>
              <a:t>‹#›</a:t>
            </a:fld>
            <a:endParaRPr lang="en-US" altLang="en-US"/>
          </a:p>
        </p:txBody>
      </p:sp>
    </p:spTree>
    <p:extLst>
      <p:ext uri="{BB962C8B-B14F-4D97-AF65-F5344CB8AC3E}">
        <p14:creationId xmlns:p14="http://schemas.microsoft.com/office/powerpoint/2010/main" val="27491848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2CF48CA-0FCB-4DE5-8A7D-130752C87BB2}" type="datetimeFigureOut">
              <a:rPr lang="en-US" smtClean="0"/>
              <a:pPr>
                <a:defRPr/>
              </a:pPr>
              <a:t>11/11/2024</a:t>
            </a:fld>
            <a:endParaRPr lang="en-US" dirty="0"/>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A9CCE400-F4C2-490C-9853-D2F83CC2AA6D}" type="slidenum">
              <a:rPr lang="en-US" altLang="en-US" smtClean="0"/>
              <a:pPr/>
              <a:t>‹#›</a:t>
            </a:fld>
            <a:endParaRPr lang="en-US" altLang="en-US"/>
          </a:p>
        </p:txBody>
      </p:sp>
    </p:spTree>
    <p:extLst>
      <p:ext uri="{BB962C8B-B14F-4D97-AF65-F5344CB8AC3E}">
        <p14:creationId xmlns:p14="http://schemas.microsoft.com/office/powerpoint/2010/main" val="26536076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754925EC-8EB5-4A6E-9F3F-2FD66A1E7406}" type="datetimeFigureOut">
              <a:rPr lang="en-US" smtClean="0"/>
              <a:pPr>
                <a:defRPr/>
              </a:pPr>
              <a:t>11/11/2024</a:t>
            </a:fld>
            <a:endParaRPr lang="en-US" dirty="0"/>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0E365DA4-0F89-4559-9E2F-1B159B43EF08}" type="slidenum">
              <a:rPr lang="en-US" altLang="en-US" smtClean="0"/>
              <a:pPr/>
              <a:t>‹#›</a:t>
            </a:fld>
            <a:endParaRPr lang="en-US" altLang="en-US"/>
          </a:p>
        </p:txBody>
      </p:sp>
    </p:spTree>
    <p:extLst>
      <p:ext uri="{BB962C8B-B14F-4D97-AF65-F5344CB8AC3E}">
        <p14:creationId xmlns:p14="http://schemas.microsoft.com/office/powerpoint/2010/main" val="34006185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754925EC-8EB5-4A6E-9F3F-2FD66A1E7406}" type="datetimeFigureOut">
              <a:rPr lang="en-US" smtClean="0"/>
              <a:pPr>
                <a:defRPr/>
              </a:pPr>
              <a:t>11/11/2024</a:t>
            </a:fld>
            <a:endParaRPr lang="en-US" dirty="0"/>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0E365DA4-0F89-4559-9E2F-1B159B43EF08}" type="slidenum">
              <a:rPr lang="en-US" altLang="en-US" smtClean="0"/>
              <a:pPr/>
              <a:t>‹#›</a:t>
            </a:fld>
            <a:endParaRPr lang="en-US" altLang="en-US"/>
          </a:p>
        </p:txBody>
      </p:sp>
    </p:spTree>
    <p:extLst>
      <p:ext uri="{BB962C8B-B14F-4D97-AF65-F5344CB8AC3E}">
        <p14:creationId xmlns:p14="http://schemas.microsoft.com/office/powerpoint/2010/main" val="4785896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754925EC-8EB5-4A6E-9F3F-2FD66A1E7406}" type="datetimeFigureOut">
              <a:rPr lang="en-US" smtClean="0"/>
              <a:pPr>
                <a:defRPr/>
              </a:pPr>
              <a:t>11/11/2024</a:t>
            </a:fld>
            <a:endParaRPr lang="en-US" dirty="0"/>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0E365DA4-0F89-4559-9E2F-1B159B43EF08}" type="slidenum">
              <a:rPr lang="en-US" altLang="en-US" smtClean="0"/>
              <a:pPr/>
              <a:t>‹#›</a:t>
            </a:fld>
            <a:endParaRPr lang="en-US" altLang="en-US"/>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6907214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754925EC-8EB5-4A6E-9F3F-2FD66A1E7406}" type="datetimeFigureOut">
              <a:rPr lang="en-US" smtClean="0"/>
              <a:pPr>
                <a:defRPr/>
              </a:pPr>
              <a:t>11/11/2024</a:t>
            </a:fld>
            <a:endParaRPr lang="en-US" dirty="0"/>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0E365DA4-0F89-4559-9E2F-1B159B43EF08}" type="slidenum">
              <a:rPr lang="en-US" altLang="en-US" smtClean="0"/>
              <a:pPr/>
              <a:t>‹#›</a:t>
            </a:fld>
            <a:endParaRPr lang="en-US" altLang="en-US"/>
          </a:p>
        </p:txBody>
      </p:sp>
    </p:spTree>
    <p:extLst>
      <p:ext uri="{BB962C8B-B14F-4D97-AF65-F5344CB8AC3E}">
        <p14:creationId xmlns:p14="http://schemas.microsoft.com/office/powerpoint/2010/main" val="13173055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pPr>
              <a:defRPr/>
            </a:pPr>
            <a:fld id="{754925EC-8EB5-4A6E-9F3F-2FD66A1E7406}" type="datetimeFigureOut">
              <a:rPr lang="en-US" smtClean="0"/>
              <a:pPr>
                <a:defRPr/>
              </a:pPr>
              <a:t>11/11/2024</a:t>
            </a:fld>
            <a:endParaRPr lang="en-US" dirty="0"/>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fld id="{0E365DA4-0F89-4559-9E2F-1B159B43EF08}" type="slidenum">
              <a:rPr lang="en-US" altLang="en-US" smtClean="0"/>
              <a:pPr/>
              <a:t>‹#›</a:t>
            </a:fld>
            <a:endParaRPr lang="en-US" altLang="en-US"/>
          </a:p>
        </p:txBody>
      </p:sp>
    </p:spTree>
    <p:extLst>
      <p:ext uri="{BB962C8B-B14F-4D97-AF65-F5344CB8AC3E}">
        <p14:creationId xmlns:p14="http://schemas.microsoft.com/office/powerpoint/2010/main" val="36676678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pPr>
              <a:defRPr/>
            </a:pPr>
            <a:fld id="{754925EC-8EB5-4A6E-9F3F-2FD66A1E7406}" type="datetimeFigureOut">
              <a:rPr lang="en-US" smtClean="0"/>
              <a:pPr>
                <a:defRPr/>
              </a:pPr>
              <a:t>11/11/2024</a:t>
            </a:fld>
            <a:endParaRPr lang="en-US" dirty="0"/>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fld id="{0E365DA4-0F89-4559-9E2F-1B159B43EF08}" type="slidenum">
              <a:rPr lang="en-US" altLang="en-US" smtClean="0"/>
              <a:pPr/>
              <a:t>‹#›</a:t>
            </a:fld>
            <a:endParaRPr lang="en-US" altLang="en-US"/>
          </a:p>
        </p:txBody>
      </p:sp>
    </p:spTree>
    <p:extLst>
      <p:ext uri="{BB962C8B-B14F-4D97-AF65-F5344CB8AC3E}">
        <p14:creationId xmlns:p14="http://schemas.microsoft.com/office/powerpoint/2010/main" val="25405409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754925EC-8EB5-4A6E-9F3F-2FD66A1E7406}" type="datetimeFigureOut">
              <a:rPr lang="en-US" smtClean="0"/>
              <a:pPr>
                <a:defRPr/>
              </a:pPr>
              <a:t>11/11/2024</a:t>
            </a:fld>
            <a:endParaRPr lang="en-US" dirty="0"/>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0E365DA4-0F89-4559-9E2F-1B159B43EF08}" type="slidenum">
              <a:rPr lang="en-US" altLang="en-US" smtClean="0"/>
              <a:pPr/>
              <a:t>‹#›</a:t>
            </a:fld>
            <a:endParaRPr lang="en-US" altLang="en-US"/>
          </a:p>
        </p:txBody>
      </p:sp>
    </p:spTree>
    <p:extLst>
      <p:ext uri="{BB962C8B-B14F-4D97-AF65-F5344CB8AC3E}">
        <p14:creationId xmlns:p14="http://schemas.microsoft.com/office/powerpoint/2010/main" val="14077374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754925EC-8EB5-4A6E-9F3F-2FD66A1E7406}" type="datetimeFigureOut">
              <a:rPr lang="en-US" smtClean="0"/>
              <a:pPr>
                <a:defRPr/>
              </a:pPr>
              <a:t>11/11/2024</a:t>
            </a:fld>
            <a:endParaRPr lang="en-US" dirty="0"/>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0E365DA4-0F89-4559-9E2F-1B159B43EF08}" type="slidenum">
              <a:rPr lang="en-US" altLang="en-US" smtClean="0"/>
              <a:pPr/>
              <a:t>‹#›</a:t>
            </a:fld>
            <a:endParaRPr lang="en-US" altLang="en-US"/>
          </a:p>
        </p:txBody>
      </p:sp>
    </p:spTree>
    <p:extLst>
      <p:ext uri="{BB962C8B-B14F-4D97-AF65-F5344CB8AC3E}">
        <p14:creationId xmlns:p14="http://schemas.microsoft.com/office/powerpoint/2010/main" val="39426013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754925EC-8EB5-4A6E-9F3F-2FD66A1E7406}" type="datetimeFigureOut">
              <a:rPr lang="en-US" smtClean="0"/>
              <a:pPr>
                <a:defRPr/>
              </a:pPr>
              <a:t>11/11/2024</a:t>
            </a:fld>
            <a:endParaRPr lang="en-US" dirty="0"/>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fld id="{0E365DA4-0F89-4559-9E2F-1B159B43EF08}" type="slidenum">
              <a:rPr lang="en-US" altLang="en-US" smtClean="0"/>
              <a:pPr/>
              <a:t>‹#›</a:t>
            </a:fld>
            <a:endParaRPr lang="en-US" altLang="en-US"/>
          </a:p>
        </p:txBody>
      </p:sp>
    </p:spTree>
    <p:extLst>
      <p:ext uri="{BB962C8B-B14F-4D97-AF65-F5344CB8AC3E}">
        <p14:creationId xmlns:p14="http://schemas.microsoft.com/office/powerpoint/2010/main" val="3731231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20">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pPr>
              <a:defRPr/>
            </a:pPr>
            <a:fld id="{754925EC-8EB5-4A6E-9F3F-2FD66A1E7406}" type="datetimeFigureOut">
              <a:rPr lang="en-US" smtClean="0"/>
              <a:pPr>
                <a:defRPr/>
              </a:pPr>
              <a:t>11/11/2024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pPr>
              <a:defRPr/>
            </a:pPr>
            <a:endParaRPr lang="en-US"/>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0E365DA4-0F89-4559-9E2F-1B159B43EF08}" type="slidenum">
              <a:rPr lang="en-US" altLang="en-US" smtClean="0"/>
              <a:pPr/>
              <a:t>‹#›</a:t>
            </a:fld>
            <a:endParaRPr lang="en-US" altLang="en-US"/>
          </a:p>
        </p:txBody>
      </p:sp>
    </p:spTree>
    <p:extLst>
      <p:ext uri="{BB962C8B-B14F-4D97-AF65-F5344CB8AC3E}">
        <p14:creationId xmlns:p14="http://schemas.microsoft.com/office/powerpoint/2010/main" val="925871623"/>
      </p:ext>
    </p:extLst>
  </p:cSld>
  <p:clrMap bg1="lt1" tx1="dk1" bg2="lt2" tx2="dk2" accent1="accent1" accent2="accent2" accent3="accent3" accent4="accent4" accent5="accent5" accent6="accent6" hlink="hlink" folHlink="folHlink"/>
  <p:sldLayoutIdLst>
    <p:sldLayoutId id="2147484164" r:id="rId1"/>
    <p:sldLayoutId id="2147484165" r:id="rId2"/>
    <p:sldLayoutId id="2147484166" r:id="rId3"/>
    <p:sldLayoutId id="2147484167" r:id="rId4"/>
    <p:sldLayoutId id="2147484168" r:id="rId5"/>
    <p:sldLayoutId id="2147484169" r:id="rId6"/>
    <p:sldLayoutId id="2147484170" r:id="rId7"/>
    <p:sldLayoutId id="2147484171" r:id="rId8"/>
    <p:sldLayoutId id="2147484172" r:id="rId9"/>
    <p:sldLayoutId id="2147484173" r:id="rId10"/>
    <p:sldLayoutId id="2147484174" r:id="rId11"/>
    <p:sldLayoutId id="2147484175" r:id="rId12"/>
    <p:sldLayoutId id="2147484176" r:id="rId13"/>
    <p:sldLayoutId id="2147484177" r:id="rId14"/>
    <p:sldLayoutId id="2147484178" r:id="rId15"/>
    <p:sldLayoutId id="2147484179" r:id="rId16"/>
    <p:sldLayoutId id="2147484180" r:id="rId17"/>
    <p:sldLayoutId id="2147484181" r:id="rId18"/>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CAE3232-B040-0892-5E5C-E70F77449457}"/>
              </a:ext>
            </a:extLst>
          </p:cNvPr>
          <p:cNvSpPr txBox="1"/>
          <p:nvPr/>
        </p:nvSpPr>
        <p:spPr>
          <a:xfrm>
            <a:off x="755650" y="138113"/>
            <a:ext cx="10680700" cy="1323439"/>
          </a:xfrm>
          <a:prstGeom prst="rect">
            <a:avLst/>
          </a:prstGeom>
          <a:noFill/>
        </p:spPr>
        <p:txBody>
          <a:bodyPr>
            <a:spAutoFit/>
          </a:bodyPr>
          <a:lstStyle/>
          <a:p>
            <a:pPr algn="ctr" fontAlgn="auto">
              <a:spcBef>
                <a:spcPts val="0"/>
              </a:spcBef>
              <a:spcAft>
                <a:spcPts val="0"/>
              </a:spcAft>
              <a:defRPr/>
            </a:pPr>
            <a:r>
              <a:rPr lang="en-US" sz="1600" b="1" u="sng" dirty="0">
                <a:latin typeface="Times New Roman" panose="02020603050405020304" pitchFamily="18" charset="0"/>
                <a:cs typeface="Times New Roman" panose="02020603050405020304" pitchFamily="18" charset="0"/>
              </a:rPr>
              <a:t>Community Service Project</a:t>
            </a:r>
          </a:p>
          <a:p>
            <a:pPr algn="ctr" fontAlgn="auto">
              <a:spcBef>
                <a:spcPts val="0"/>
              </a:spcBef>
              <a:spcAft>
                <a:spcPts val="0"/>
              </a:spcAft>
              <a:defRPr/>
            </a:pPr>
            <a:endParaRPr lang="en-US" sz="3200" b="1" dirty="0">
              <a:latin typeface="Times New Roman" panose="02020603050405020304" pitchFamily="18" charset="0"/>
              <a:cs typeface="Times New Roman" panose="02020603050405020304" pitchFamily="18" charset="0"/>
            </a:endParaRPr>
          </a:p>
          <a:p>
            <a:pPr algn="ctr" fontAlgn="auto">
              <a:spcBef>
                <a:spcPts val="0"/>
              </a:spcBef>
              <a:spcAft>
                <a:spcPts val="0"/>
              </a:spcAft>
              <a:defRPr/>
            </a:pPr>
            <a:r>
              <a:rPr lang="en-US" sz="3200" b="1" dirty="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Weather &amp; Species Info for Aquafarmers</a:t>
            </a:r>
          </a:p>
        </p:txBody>
      </p:sp>
      <p:sp>
        <p:nvSpPr>
          <p:cNvPr id="2052" name="TextBox 3">
            <a:extLst>
              <a:ext uri="{FF2B5EF4-FFF2-40B4-BE49-F238E27FC236}">
                <a16:creationId xmlns:a16="http://schemas.microsoft.com/office/drawing/2014/main" id="{01D3BE9B-585A-5656-89AF-D4645509F2D4}"/>
              </a:ext>
            </a:extLst>
          </p:cNvPr>
          <p:cNvSpPr txBox="1">
            <a:spLocks noChangeArrowheads="1"/>
          </p:cNvSpPr>
          <p:nvPr/>
        </p:nvSpPr>
        <p:spPr bwMode="auto">
          <a:xfrm>
            <a:off x="755650" y="2465388"/>
            <a:ext cx="10680700" cy="424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a:lnSpc>
                <a:spcPct val="150000"/>
              </a:lnSpc>
            </a:pPr>
            <a:endParaRPr lang="en-US" altLang="en-US" dirty="0">
              <a:latin typeface="Times New Roman" panose="02020603050405020304" pitchFamily="18" charset="0"/>
              <a:cs typeface="Times New Roman" panose="02020603050405020304" pitchFamily="18" charset="0"/>
            </a:endParaRPr>
          </a:p>
          <a:p>
            <a:pPr algn="ctr">
              <a:lnSpc>
                <a:spcPct val="150000"/>
              </a:lnSpc>
            </a:pPr>
            <a:endParaRPr lang="en-US" altLang="en-US" dirty="0">
              <a:latin typeface="Times New Roman" panose="02020603050405020304" pitchFamily="18" charset="0"/>
              <a:cs typeface="Times New Roman" panose="02020603050405020304" pitchFamily="18" charset="0"/>
            </a:endParaRPr>
          </a:p>
          <a:p>
            <a:pPr algn="ctr">
              <a:lnSpc>
                <a:spcPct val="150000"/>
              </a:lnSpc>
            </a:pPr>
            <a:r>
              <a:rPr lang="en-US" altLang="en-US" dirty="0">
                <a:latin typeface="Times New Roman" panose="02020603050405020304" pitchFamily="18" charset="0"/>
                <a:cs typeface="Times New Roman" panose="02020603050405020304" pitchFamily="18" charset="0"/>
              </a:rPr>
              <a:t>By</a:t>
            </a:r>
          </a:p>
          <a:p>
            <a:pPr>
              <a:lnSpc>
                <a:spcPct val="150000"/>
              </a:lnSpc>
            </a:pPr>
            <a:r>
              <a:rPr lang="en-IN" altLang="en-US" dirty="0">
                <a:latin typeface="Times New Roman" panose="02020603050405020304" pitchFamily="18" charset="0"/>
                <a:cs typeface="Times New Roman" panose="02020603050405020304" pitchFamily="18" charset="0"/>
              </a:rPr>
              <a:t>						</a:t>
            </a:r>
            <a:r>
              <a:rPr lang="en-IN" altLang="en-US" b="1" dirty="0">
                <a:latin typeface="Times New Roman" panose="02020603050405020304" pitchFamily="18" charset="0"/>
                <a:cs typeface="Times New Roman" panose="02020603050405020304" pitchFamily="18" charset="0"/>
              </a:rPr>
              <a:t>V.SAI KRISHNA	(22481A05P2)</a:t>
            </a:r>
          </a:p>
          <a:p>
            <a:pPr>
              <a:lnSpc>
                <a:spcPct val="150000"/>
              </a:lnSpc>
            </a:pPr>
            <a:r>
              <a:rPr lang="en-IN" altLang="en-US" b="1" dirty="0">
                <a:latin typeface="Times New Roman" panose="02020603050405020304" pitchFamily="18" charset="0"/>
                <a:cs typeface="Times New Roman" panose="02020603050405020304" pitchFamily="18" charset="0"/>
              </a:rPr>
              <a:t>						</a:t>
            </a:r>
            <a:r>
              <a:rPr lang="en-IN" altLang="en-US" b="1" u="sng" dirty="0">
                <a:latin typeface="Times New Roman" panose="02020603050405020304" pitchFamily="18" charset="0"/>
                <a:cs typeface="Times New Roman" panose="02020603050405020304" pitchFamily="18" charset="0"/>
              </a:rPr>
              <a:t>U.LOKESH</a:t>
            </a:r>
            <a:r>
              <a:rPr lang="en-IN" altLang="en-US" b="1" dirty="0">
                <a:latin typeface="Times New Roman" panose="02020603050405020304" pitchFamily="18" charset="0"/>
                <a:cs typeface="Times New Roman" panose="02020603050405020304" pitchFamily="18" charset="0"/>
              </a:rPr>
              <a:t>		(22481A05N7)</a:t>
            </a:r>
          </a:p>
          <a:p>
            <a:pPr>
              <a:lnSpc>
                <a:spcPct val="150000"/>
              </a:lnSpc>
            </a:pPr>
            <a:r>
              <a:rPr lang="en-IN" altLang="en-US" b="1" dirty="0">
                <a:latin typeface="Times New Roman" panose="02020603050405020304" pitchFamily="18" charset="0"/>
                <a:cs typeface="Times New Roman" panose="02020603050405020304" pitchFamily="18" charset="0"/>
              </a:rPr>
              <a:t>						CH.ENOSH		(22485A0506)</a:t>
            </a:r>
          </a:p>
          <a:p>
            <a:pPr>
              <a:lnSpc>
                <a:spcPct val="150000"/>
              </a:lnSpc>
            </a:pPr>
            <a:r>
              <a:rPr lang="en-IN" altLang="en-US" b="1" dirty="0">
                <a:latin typeface="Times New Roman" panose="02020603050405020304" pitchFamily="18" charset="0"/>
                <a:cs typeface="Times New Roman" panose="02020603050405020304" pitchFamily="18" charset="0"/>
              </a:rPr>
              <a:t>						</a:t>
            </a:r>
          </a:p>
          <a:p>
            <a:pPr>
              <a:lnSpc>
                <a:spcPct val="150000"/>
              </a:lnSpc>
            </a:pPr>
            <a:endParaRPr lang="en-US" altLang="en-US" dirty="0">
              <a:latin typeface="Times New Roman" panose="02020603050405020304" pitchFamily="18" charset="0"/>
              <a:cs typeface="Times New Roman" panose="02020603050405020304" pitchFamily="18" charset="0"/>
            </a:endParaRPr>
          </a:p>
          <a:p>
            <a:pPr algn="ctr"/>
            <a:r>
              <a:rPr lang="en-US" altLang="en-US" dirty="0">
                <a:latin typeface="Times New Roman" panose="02020603050405020304" pitchFamily="18" charset="0"/>
                <a:cs typeface="Times New Roman" panose="02020603050405020304" pitchFamily="18" charset="0"/>
              </a:rPr>
              <a:t>Under the guidance of</a:t>
            </a:r>
          </a:p>
          <a:p>
            <a:pPr algn="ctr"/>
            <a:r>
              <a:rPr lang="en-US" altLang="en-US" b="1" dirty="0">
                <a:latin typeface="Times New Roman" panose="02020603050405020304" pitchFamily="18" charset="0"/>
                <a:cs typeface="Times New Roman" panose="02020603050405020304" pitchFamily="18" charset="0"/>
              </a:rPr>
              <a:t>Dr. </a:t>
            </a:r>
            <a:r>
              <a:rPr lang="en-US" altLang="en-US" b="1" dirty="0" err="1">
                <a:latin typeface="Times New Roman" panose="02020603050405020304" pitchFamily="18" charset="0"/>
                <a:cs typeface="Times New Roman" panose="02020603050405020304" pitchFamily="18" charset="0"/>
              </a:rPr>
              <a:t>T.Nagamani</a:t>
            </a:r>
            <a:r>
              <a:rPr lang="en-US" altLang="en-US" b="1" dirty="0">
                <a:latin typeface="Times New Roman" panose="02020603050405020304" pitchFamily="18" charset="0"/>
                <a:cs typeface="Times New Roman" panose="02020603050405020304" pitchFamily="18" charset="0"/>
              </a:rPr>
              <a:t>, </a:t>
            </a:r>
            <a:r>
              <a:rPr lang="en-US" altLang="en-US" sz="1100" b="1" dirty="0">
                <a:latin typeface="Times New Roman" panose="02020603050405020304" pitchFamily="18" charset="0"/>
                <a:cs typeface="Times New Roman" panose="02020603050405020304" pitchFamily="18" charset="0"/>
              </a:rPr>
              <a:t>M. Tech ,</a:t>
            </a:r>
            <a:r>
              <a:rPr lang="en-US" altLang="en-US" sz="1100" b="1" dirty="0" err="1">
                <a:latin typeface="Times New Roman" panose="02020603050405020304" pitchFamily="18" charset="0"/>
                <a:cs typeface="Times New Roman" panose="02020603050405020304" pitchFamily="18" charset="0"/>
              </a:rPr>
              <a:t>Phd</a:t>
            </a:r>
            <a:endParaRPr lang="en-US" altLang="en-US" sz="1100" b="1" dirty="0">
              <a:latin typeface="Times New Roman" panose="02020603050405020304" pitchFamily="18" charset="0"/>
              <a:cs typeface="Times New Roman" panose="02020603050405020304" pitchFamily="18" charset="0"/>
            </a:endParaRPr>
          </a:p>
          <a:p>
            <a:pPr algn="ctr"/>
            <a:r>
              <a:rPr lang="en-US" altLang="en-US" dirty="0">
                <a:latin typeface="Times New Roman" panose="02020603050405020304" pitchFamily="18" charset="0"/>
                <a:cs typeface="Times New Roman" panose="02020603050405020304" pitchFamily="18" charset="0"/>
              </a:rPr>
              <a:t>Assistant Professor, Department of Computer Science and Engineering.</a:t>
            </a:r>
          </a:p>
        </p:txBody>
      </p:sp>
      <p:pic>
        <p:nvPicPr>
          <p:cNvPr id="3" name="Picture 2">
            <a:extLst>
              <a:ext uri="{FF2B5EF4-FFF2-40B4-BE49-F238E27FC236}">
                <a16:creationId xmlns:a16="http://schemas.microsoft.com/office/drawing/2014/main" id="{EEAC083D-E0FE-B202-273C-5D57C22D0143}"/>
              </a:ext>
            </a:extLst>
          </p:cNvPr>
          <p:cNvPicPr>
            <a:picLocks noChangeAspect="1"/>
          </p:cNvPicPr>
          <p:nvPr/>
        </p:nvPicPr>
        <p:blipFill>
          <a:blip r:embed="rId2"/>
          <a:stretch>
            <a:fillRect/>
          </a:stretch>
        </p:blipFill>
        <p:spPr>
          <a:xfrm>
            <a:off x="5180594" y="1598189"/>
            <a:ext cx="1830811" cy="1830811"/>
          </a:xfrm>
          <a:prstGeom prst="rect">
            <a:avLst/>
          </a:prstGeom>
        </p:spPr>
      </p:pic>
    </p:spTree>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D258C-4F0C-69CA-3EC3-7DE17A71420B}"/>
              </a:ext>
            </a:extLst>
          </p:cNvPr>
          <p:cNvSpPr>
            <a:spLocks noGrp="1"/>
          </p:cNvSpPr>
          <p:nvPr>
            <p:ph type="title"/>
          </p:nvPr>
        </p:nvSpPr>
        <p:spPr>
          <a:xfrm>
            <a:off x="913776" y="618517"/>
            <a:ext cx="2714642" cy="1560479"/>
          </a:xfrm>
        </p:spPr>
        <p:txBody>
          <a:bodyPr/>
          <a:lstStyle/>
          <a:p>
            <a:r>
              <a:rPr lang="en-US" dirty="0"/>
              <a:t>ABSTRACT:</a:t>
            </a:r>
            <a:endParaRPr lang="en-IN" dirty="0"/>
          </a:p>
        </p:txBody>
      </p:sp>
      <p:sp>
        <p:nvSpPr>
          <p:cNvPr id="3" name="Content Placeholder 2">
            <a:extLst>
              <a:ext uri="{FF2B5EF4-FFF2-40B4-BE49-F238E27FC236}">
                <a16:creationId xmlns:a16="http://schemas.microsoft.com/office/drawing/2014/main" id="{69DCCEF1-6C82-4CFA-8573-D4AB1A441D0B}"/>
              </a:ext>
            </a:extLst>
          </p:cNvPr>
          <p:cNvSpPr>
            <a:spLocks noGrp="1"/>
          </p:cNvSpPr>
          <p:nvPr>
            <p:ph sz="quarter" idx="13"/>
          </p:nvPr>
        </p:nvSpPr>
        <p:spPr/>
        <p:txBody>
          <a:bodyPr/>
          <a:lstStyle/>
          <a:p>
            <a:r>
              <a:rPr lang="en-US" b="1" dirty="0"/>
              <a:t>Location-based Weather</a:t>
            </a:r>
            <a:r>
              <a:rPr lang="en-US" dirty="0"/>
              <a:t>: The app shows local weather and checks if it matches what the selected species needs to live comfortably.</a:t>
            </a:r>
          </a:p>
          <a:p>
            <a:r>
              <a:rPr lang="en-US" b="1" dirty="0"/>
              <a:t>Species Search</a:t>
            </a:r>
            <a:r>
              <a:rPr lang="en-US" dirty="0"/>
              <a:t>: Users can search for a species to find information about where it lives, how long it lives, and the climate it likes best.</a:t>
            </a:r>
          </a:p>
          <a:p>
            <a:r>
              <a:rPr lang="en-US" b="1" dirty="0"/>
              <a:t>Precaution Suggestions</a:t>
            </a:r>
            <a:r>
              <a:rPr lang="en-US" dirty="0"/>
              <a:t>: If the weather isn’t suitable, the app suggests ways to make the area more comfortable for the species, like tips for adjusting temperature or moisture levels.</a:t>
            </a:r>
            <a:endParaRPr lang="en-IN" dirty="0"/>
          </a:p>
        </p:txBody>
      </p:sp>
    </p:spTree>
    <p:extLst>
      <p:ext uri="{BB962C8B-B14F-4D97-AF65-F5344CB8AC3E}">
        <p14:creationId xmlns:p14="http://schemas.microsoft.com/office/powerpoint/2010/main" val="13314067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EF3B1-5BD0-483A-704E-07521FC14FDB}"/>
              </a:ext>
            </a:extLst>
          </p:cNvPr>
          <p:cNvSpPr>
            <a:spLocks noGrp="1"/>
          </p:cNvSpPr>
          <p:nvPr>
            <p:ph type="title"/>
          </p:nvPr>
        </p:nvSpPr>
        <p:spPr>
          <a:xfrm>
            <a:off x="750489" y="0"/>
            <a:ext cx="10364451" cy="1596177"/>
          </a:xfrm>
        </p:spPr>
        <p:txBody>
          <a:bodyPr rtlCol="0">
            <a:normAutofit/>
          </a:bodyPr>
          <a:lstStyle/>
          <a:p>
            <a:pPr algn="l">
              <a:defRPr/>
            </a:pPr>
            <a:r>
              <a:rPr lang="en-IN" altLang="en-US" b="1" dirty="0">
                <a:ln w="0"/>
                <a:effectLst>
                  <a:reflection blurRad="6350" stA="53000" endA="300" endPos="35500" dir="5400000" sy="-90000" algn="bl" rotWithShape="0"/>
                </a:effectLst>
                <a:latin typeface="Times New Roman" panose="02020603050405020304" pitchFamily="18" charset="0"/>
                <a:cs typeface="Times New Roman" panose="02020603050405020304" pitchFamily="18" charset="0"/>
              </a:rPr>
              <a:t>Objectives</a:t>
            </a:r>
            <a:r>
              <a:rPr lang="en-US" b="1" dirty="0">
                <a:ln w="0"/>
                <a:effectLst>
                  <a:reflection blurRad="6350" stA="53000" endA="300" endPos="35500" dir="5400000" sy="-90000" algn="bl" rotWithShape="0"/>
                </a:effectLst>
                <a:latin typeface="Times New Roman" panose="02020603050405020304" pitchFamily="18" charset="0"/>
                <a:cs typeface="Times New Roman" panose="02020603050405020304" pitchFamily="18" charset="0"/>
              </a:rPr>
              <a:t>:-</a:t>
            </a:r>
          </a:p>
        </p:txBody>
      </p:sp>
      <p:sp>
        <p:nvSpPr>
          <p:cNvPr id="5" name="Rectangle 2">
            <a:extLst>
              <a:ext uri="{FF2B5EF4-FFF2-40B4-BE49-F238E27FC236}">
                <a16:creationId xmlns:a16="http://schemas.microsoft.com/office/drawing/2014/main" id="{99C23F67-1C71-0448-B0E3-165B796A05C1}"/>
              </a:ext>
            </a:extLst>
          </p:cNvPr>
          <p:cNvSpPr>
            <a:spLocks noGrp="1" noChangeArrowheads="1"/>
          </p:cNvSpPr>
          <p:nvPr>
            <p:ph idx="1"/>
          </p:nvPr>
        </p:nvSpPr>
        <p:spPr bwMode="auto">
          <a:xfrm>
            <a:off x="471489" y="1842266"/>
            <a:ext cx="10053840"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Provide Species Information</a:t>
            </a:r>
            <a:r>
              <a:rPr kumimoji="0" lang="en-US" altLang="en-US" sz="1800" b="0" i="0" u="none" strike="noStrike" cap="none" normalizeH="0" baseline="0" dirty="0">
                <a:ln>
                  <a:noFill/>
                </a:ln>
                <a:solidFill>
                  <a:schemeClr val="tx1"/>
                </a:solidFill>
                <a:effectLst/>
                <a:latin typeface="Arial" panose="020B0604020202020204" pitchFamily="34" charset="0"/>
              </a:rPr>
              <a:t> – Help users learn about species’ habitats, lifespans, and climate needs.</a:t>
            </a:r>
          </a:p>
          <a:p>
            <a:pPr marL="0" marR="0" lvl="0" indent="0" algn="l" defTabSz="914400" rtl="0" eaLnBrk="0" fontAlgn="base" latinLnBrk="0" hangingPunct="0">
              <a:lnSpc>
                <a:spcPct val="100000"/>
              </a:lnSpc>
              <a:spcBef>
                <a:spcPct val="0"/>
              </a:spcBef>
              <a:spcAft>
                <a:spcPct val="0"/>
              </a:spcAft>
              <a:buClrTx/>
              <a:buSz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Analyze Weather</a:t>
            </a:r>
            <a:r>
              <a:rPr kumimoji="0" lang="en-US" altLang="en-US" sz="1800" b="0" i="0" u="none" strike="noStrike" cap="none" normalizeH="0" baseline="0" dirty="0">
                <a:ln>
                  <a:noFill/>
                </a:ln>
                <a:solidFill>
                  <a:schemeClr val="tx1"/>
                </a:solidFill>
                <a:effectLst/>
                <a:latin typeface="Arial" panose="020B0604020202020204" pitchFamily="34" charset="0"/>
              </a:rPr>
              <a:t> – Show if the local weather suits the chosen species.</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Suggest  Tips</a:t>
            </a:r>
            <a:r>
              <a:rPr kumimoji="0" lang="en-US" altLang="en-US" sz="1800" b="0" i="0" u="none" strike="noStrike" cap="none" normalizeH="0" baseline="0" dirty="0">
                <a:ln>
                  <a:noFill/>
                </a:ln>
                <a:solidFill>
                  <a:schemeClr val="tx1"/>
                </a:solidFill>
                <a:effectLst/>
                <a:latin typeface="Arial" panose="020B0604020202020204" pitchFamily="34" charset="0"/>
              </a:rPr>
              <a:t> – Offer suggestions to make the area more comfortable for species if the weather doesn’t match their needs.</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Promote Environmental Awareness</a:t>
            </a:r>
            <a:r>
              <a:rPr kumimoji="0" lang="en-US" altLang="en-US" sz="1800" b="0" i="0" u="none" strike="noStrike" cap="none" normalizeH="0" baseline="0" dirty="0">
                <a:ln>
                  <a:noFill/>
                </a:ln>
                <a:solidFill>
                  <a:schemeClr val="tx1"/>
                </a:solidFill>
                <a:effectLst/>
                <a:latin typeface="Arial" panose="020B0604020202020204" pitchFamily="34" charset="0"/>
              </a:rPr>
              <a:t> – Encourage users to understand and support species’ needs for better environmental care. </a:t>
            </a:r>
          </a:p>
        </p:txBody>
      </p:sp>
    </p:spTree>
  </p:cSld>
  <p:clrMapOvr>
    <a:masterClrMapping/>
  </p:clrMapOvr>
  <p:transition spd="med">
    <p:pull/>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AFEF66-ACD8-6245-3B2C-DDA789772D3D}"/>
              </a:ext>
            </a:extLst>
          </p:cNvPr>
          <p:cNvSpPr>
            <a:spLocks noGrp="1"/>
          </p:cNvSpPr>
          <p:nvPr>
            <p:ph type="title"/>
          </p:nvPr>
        </p:nvSpPr>
        <p:spPr>
          <a:xfrm>
            <a:off x="913775" y="618517"/>
            <a:ext cx="2296353" cy="1006175"/>
          </a:xfrm>
        </p:spPr>
        <p:txBody>
          <a:bodyPr/>
          <a:lstStyle/>
          <a:p>
            <a:r>
              <a:rPr lang="en-US" dirty="0"/>
              <a:t>SCOPE:</a:t>
            </a:r>
            <a:endParaRPr lang="en-IN" dirty="0"/>
          </a:p>
        </p:txBody>
      </p:sp>
      <p:sp>
        <p:nvSpPr>
          <p:cNvPr id="4" name="Rectangle 1">
            <a:extLst>
              <a:ext uri="{FF2B5EF4-FFF2-40B4-BE49-F238E27FC236}">
                <a16:creationId xmlns:a16="http://schemas.microsoft.com/office/drawing/2014/main" id="{E67F0EF0-D6BD-6856-262D-ADEB4875B081}"/>
              </a:ext>
            </a:extLst>
          </p:cNvPr>
          <p:cNvSpPr>
            <a:spLocks noGrp="1" noChangeArrowheads="1"/>
          </p:cNvSpPr>
          <p:nvPr>
            <p:ph idx="1"/>
          </p:nvPr>
        </p:nvSpPr>
        <p:spPr bwMode="auto">
          <a:xfrm>
            <a:off x="913775" y="2509487"/>
            <a:ext cx="8682401" cy="3139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Species Database</a:t>
            </a:r>
            <a:r>
              <a:rPr kumimoji="0" lang="en-US" altLang="en-US" sz="1800" b="0" i="0" u="none" strike="noStrike" cap="none" normalizeH="0" baseline="0" dirty="0">
                <a:ln>
                  <a:noFill/>
                </a:ln>
                <a:solidFill>
                  <a:schemeClr val="tx1"/>
                </a:solidFill>
                <a:effectLst/>
                <a:latin typeface="Arial" panose="020B0604020202020204" pitchFamily="34" charset="0"/>
              </a:rPr>
              <a:t> – Providing a variety of species profiles with detailed information.</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Weather Analysis</a:t>
            </a:r>
            <a:r>
              <a:rPr kumimoji="0" lang="en-US" altLang="en-US" sz="1800" b="0" i="0" u="none" strike="noStrike" cap="none" normalizeH="0" baseline="0" dirty="0">
                <a:ln>
                  <a:noFill/>
                </a:ln>
                <a:solidFill>
                  <a:schemeClr val="tx1"/>
                </a:solidFill>
                <a:effectLst/>
                <a:latin typeface="Arial" panose="020B0604020202020204" pitchFamily="34" charset="0"/>
              </a:rPr>
              <a:t> – Offering real-time, location-based weather data to check climate suitability for species.</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Adaptation Suggestions</a:t>
            </a:r>
            <a:r>
              <a:rPr kumimoji="0" lang="en-US" altLang="en-US" sz="1800" b="0" i="0" u="none" strike="noStrike" cap="none" normalizeH="0" baseline="0" dirty="0">
                <a:ln>
                  <a:noFill/>
                </a:ln>
                <a:solidFill>
                  <a:schemeClr val="tx1"/>
                </a:solidFill>
                <a:effectLst/>
                <a:latin typeface="Arial" panose="020B0604020202020204" pitchFamily="34" charset="0"/>
              </a:rPr>
              <a:t> – Giving practical tips to help users create suitable conditions if the climate isn’t ideal.</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800" b="1" i="0" u="none" strike="noStrike" cap="none" normalizeH="0" baseline="0" dirty="0">
                <a:ln>
                  <a:noFill/>
                </a:ln>
                <a:solidFill>
                  <a:schemeClr val="tx1"/>
                </a:solidFill>
                <a:effectLst/>
                <a:latin typeface="Arial" panose="020B0604020202020204" pitchFamily="34" charset="0"/>
              </a:rPr>
              <a:t>User Engagement</a:t>
            </a:r>
            <a:r>
              <a:rPr kumimoji="0" lang="en-US" altLang="en-US" sz="1800" b="0" i="0" u="none" strike="noStrike" cap="none" normalizeH="0" baseline="0" dirty="0">
                <a:ln>
                  <a:noFill/>
                </a:ln>
                <a:solidFill>
                  <a:schemeClr val="tx1"/>
                </a:solidFill>
                <a:effectLst/>
                <a:latin typeface="Arial" panose="020B0604020202020204" pitchFamily="34" charset="0"/>
              </a:rPr>
              <a:t> – Featuring an easy-to-use, visually appealing interface that encourages learning and exploration about species and their needs. </a:t>
            </a:r>
          </a:p>
        </p:txBody>
      </p:sp>
    </p:spTree>
    <p:extLst>
      <p:ext uri="{BB962C8B-B14F-4D97-AF65-F5344CB8AC3E}">
        <p14:creationId xmlns:p14="http://schemas.microsoft.com/office/powerpoint/2010/main" val="17500246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D4179-695D-81F0-C6B9-73A45ED18974}"/>
              </a:ext>
            </a:extLst>
          </p:cNvPr>
          <p:cNvSpPr>
            <a:spLocks noGrp="1"/>
          </p:cNvSpPr>
          <p:nvPr>
            <p:ph type="title"/>
          </p:nvPr>
        </p:nvSpPr>
        <p:spPr>
          <a:xfrm>
            <a:off x="772261" y="411688"/>
            <a:ext cx="11007935" cy="753083"/>
          </a:xfrm>
        </p:spPr>
        <p:txBody>
          <a:bodyPr>
            <a:normAutofit/>
          </a:bodyPr>
          <a:lstStyle/>
          <a:p>
            <a:r>
              <a:rPr lang="en-IN" dirty="0">
                <a:latin typeface="Times New Roman" panose="02020603050405020304" pitchFamily="18" charset="0"/>
                <a:cs typeface="Times New Roman" panose="02020603050405020304" pitchFamily="18" charset="0"/>
              </a:rPr>
              <a:t>INTERFACE for suitable condition:</a:t>
            </a:r>
          </a:p>
        </p:txBody>
      </p:sp>
      <p:sp>
        <p:nvSpPr>
          <p:cNvPr id="11" name="Content Placeholder 10">
            <a:extLst>
              <a:ext uri="{FF2B5EF4-FFF2-40B4-BE49-F238E27FC236}">
                <a16:creationId xmlns:a16="http://schemas.microsoft.com/office/drawing/2014/main" id="{0E7E29CE-5014-B629-94DF-9AB0E82CEE14}"/>
              </a:ext>
            </a:extLst>
          </p:cNvPr>
          <p:cNvSpPr>
            <a:spLocks noGrp="1"/>
          </p:cNvSpPr>
          <p:nvPr>
            <p:ph idx="1"/>
          </p:nvPr>
        </p:nvSpPr>
        <p:spPr>
          <a:xfrm>
            <a:off x="206829" y="1164771"/>
            <a:ext cx="11811000" cy="5281541"/>
          </a:xfrm>
        </p:spPr>
        <p:txBody>
          <a:bodyPr/>
          <a:lstStyle/>
          <a:p>
            <a:pPr marL="0" indent="0">
              <a:buNone/>
            </a:pPr>
            <a:endParaRPr lang="en-IN" cap="none" dirty="0">
              <a:latin typeface="Times New Roman" panose="02020603050405020304" pitchFamily="18" charset="0"/>
              <a:cs typeface="Times New Roman" panose="02020603050405020304" pitchFamily="18" charset="0"/>
            </a:endParaRPr>
          </a:p>
          <a:p>
            <a:pPr marL="0" indent="0">
              <a:buNone/>
            </a:pPr>
            <a:endParaRPr lang="en-IN" cap="none"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69F0C133-D69E-46F6-C859-76CEE66A3D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6829" y="1838527"/>
            <a:ext cx="5645260" cy="4533089"/>
          </a:xfrm>
          <a:prstGeom prst="rect">
            <a:avLst/>
          </a:prstGeom>
        </p:spPr>
      </p:pic>
      <p:pic>
        <p:nvPicPr>
          <p:cNvPr id="9" name="Picture 8">
            <a:extLst>
              <a:ext uri="{FF2B5EF4-FFF2-40B4-BE49-F238E27FC236}">
                <a16:creationId xmlns:a16="http://schemas.microsoft.com/office/drawing/2014/main" id="{63EE861A-D324-1016-317C-FACC137685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1917854"/>
            <a:ext cx="5614525" cy="4453762"/>
          </a:xfrm>
          <a:prstGeom prst="rect">
            <a:avLst/>
          </a:prstGeom>
        </p:spPr>
      </p:pic>
    </p:spTree>
    <p:extLst>
      <p:ext uri="{BB962C8B-B14F-4D97-AF65-F5344CB8AC3E}">
        <p14:creationId xmlns:p14="http://schemas.microsoft.com/office/powerpoint/2010/main" val="249216607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31187-FB30-9122-439F-080A628E637E}"/>
              </a:ext>
            </a:extLst>
          </p:cNvPr>
          <p:cNvSpPr>
            <a:spLocks noGrp="1"/>
          </p:cNvSpPr>
          <p:nvPr>
            <p:ph type="title"/>
          </p:nvPr>
        </p:nvSpPr>
        <p:spPr>
          <a:xfrm>
            <a:off x="162661" y="19803"/>
            <a:ext cx="10364451" cy="1596177"/>
          </a:xfrm>
        </p:spPr>
        <p:txBody>
          <a:bodyPr/>
          <a:lstStyle/>
          <a:p>
            <a:pPr algn="just"/>
            <a:r>
              <a:rPr lang="en-US" dirty="0">
                <a:latin typeface="Times New Roman" panose="02020603050405020304" pitchFamily="18" charset="0"/>
                <a:cs typeface="Times New Roman" panose="02020603050405020304" pitchFamily="18" charset="0"/>
              </a:rPr>
              <a:t>Interface for non-suitable condition:</a:t>
            </a:r>
            <a:endParaRPr lang="en-IN" dirty="0">
              <a:latin typeface="Times New Roman" panose="02020603050405020304" pitchFamily="18" charset="0"/>
              <a:cs typeface="Times New Roman" panose="02020603050405020304" pitchFamily="18" charset="0"/>
            </a:endParaRPr>
          </a:p>
        </p:txBody>
      </p:sp>
      <p:sp>
        <p:nvSpPr>
          <p:cNvPr id="7" name="Content Placeholder 6">
            <a:extLst>
              <a:ext uri="{FF2B5EF4-FFF2-40B4-BE49-F238E27FC236}">
                <a16:creationId xmlns:a16="http://schemas.microsoft.com/office/drawing/2014/main" id="{21CBC02C-2420-43C1-46CA-ACC1822D0F78}"/>
              </a:ext>
            </a:extLst>
          </p:cNvPr>
          <p:cNvSpPr>
            <a:spLocks noGrp="1"/>
          </p:cNvSpPr>
          <p:nvPr>
            <p:ph idx="1"/>
          </p:nvPr>
        </p:nvSpPr>
        <p:spPr>
          <a:xfrm>
            <a:off x="162661" y="1099457"/>
            <a:ext cx="11757196" cy="5475514"/>
          </a:xfrm>
        </p:spPr>
        <p:txBody>
          <a:bodyPr/>
          <a:lstStyle/>
          <a:p>
            <a:pPr marL="0" indent="0">
              <a:buNone/>
            </a:pPr>
            <a:endParaRPr lang="en-IN" cap="none" dirty="0">
              <a:latin typeface="Times New Roman" panose="02020603050405020304" pitchFamily="18" charset="0"/>
              <a:cs typeface="Times New Roman" panose="02020603050405020304" pitchFamily="18" charset="0"/>
            </a:endParaRPr>
          </a:p>
          <a:p>
            <a:pPr marL="0" indent="0">
              <a:buNone/>
            </a:pPr>
            <a:endParaRPr lang="en-IN" cap="none" dirty="0">
              <a:latin typeface="Times New Roman" panose="02020603050405020304" pitchFamily="18" charset="0"/>
              <a:cs typeface="Times New Roman" panose="02020603050405020304" pitchFamily="18" charset="0"/>
            </a:endParaRPr>
          </a:p>
        </p:txBody>
      </p:sp>
      <p:pic>
        <p:nvPicPr>
          <p:cNvPr id="12" name="Picture 11">
            <a:extLst>
              <a:ext uri="{FF2B5EF4-FFF2-40B4-BE49-F238E27FC236}">
                <a16:creationId xmlns:a16="http://schemas.microsoft.com/office/drawing/2014/main" id="{AF2CC47F-920D-BDD4-00C7-677FB1543B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35294" y="1223722"/>
            <a:ext cx="8211929" cy="1854237"/>
          </a:xfrm>
          <a:prstGeom prst="rect">
            <a:avLst/>
          </a:prstGeom>
        </p:spPr>
      </p:pic>
      <p:pic>
        <p:nvPicPr>
          <p:cNvPr id="14" name="Picture 13">
            <a:extLst>
              <a:ext uri="{FF2B5EF4-FFF2-40B4-BE49-F238E27FC236}">
                <a16:creationId xmlns:a16="http://schemas.microsoft.com/office/drawing/2014/main" id="{96E747C8-A6FF-3E93-7B8F-3CD0DBC11D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2143" y="3683465"/>
            <a:ext cx="11645751" cy="2600603"/>
          </a:xfrm>
          <a:prstGeom prst="rect">
            <a:avLst/>
          </a:prstGeom>
        </p:spPr>
      </p:pic>
    </p:spTree>
    <p:extLst>
      <p:ext uri="{BB962C8B-B14F-4D97-AF65-F5344CB8AC3E}">
        <p14:creationId xmlns:p14="http://schemas.microsoft.com/office/powerpoint/2010/main" val="179735121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0D3D7-04E1-4B08-85E0-6BCCD9E27418}"/>
              </a:ext>
            </a:extLst>
          </p:cNvPr>
          <p:cNvSpPr>
            <a:spLocks noGrp="1"/>
          </p:cNvSpPr>
          <p:nvPr>
            <p:ph type="title"/>
          </p:nvPr>
        </p:nvSpPr>
        <p:spPr>
          <a:xfrm>
            <a:off x="913775" y="618517"/>
            <a:ext cx="3132931" cy="1596177"/>
          </a:xfrm>
        </p:spPr>
        <p:txBody>
          <a:bodyPr/>
          <a:lstStyle/>
          <a:p>
            <a:r>
              <a:rPr lang="en-US" dirty="0"/>
              <a:t>CONCLUSION:</a:t>
            </a:r>
            <a:endParaRPr lang="en-IN" dirty="0"/>
          </a:p>
        </p:txBody>
      </p:sp>
      <p:sp>
        <p:nvSpPr>
          <p:cNvPr id="3" name="Content Placeholder 2">
            <a:extLst>
              <a:ext uri="{FF2B5EF4-FFF2-40B4-BE49-F238E27FC236}">
                <a16:creationId xmlns:a16="http://schemas.microsoft.com/office/drawing/2014/main" id="{45717E66-1A5F-4F32-AC38-FC6C352DBA21}"/>
              </a:ext>
            </a:extLst>
          </p:cNvPr>
          <p:cNvSpPr>
            <a:spLocks noGrp="1"/>
          </p:cNvSpPr>
          <p:nvPr>
            <p:ph sz="quarter" idx="13"/>
          </p:nvPr>
        </p:nvSpPr>
        <p:spPr>
          <a:xfrm>
            <a:off x="658135" y="1570679"/>
            <a:ext cx="10363826" cy="3424107"/>
          </a:xfrm>
        </p:spPr>
        <p:txBody>
          <a:bodyPr/>
          <a:lstStyle/>
          <a:p>
            <a:r>
              <a:rPr lang="en-US" dirty="0"/>
              <a:t>This app helps users learn about different species and check if the weather around them is good for those species. If the weather isn't right, it gives tips on how to make it better. It’s an easy-to-use tool for anyone interested in nature and protecting the environment.</a:t>
            </a:r>
            <a:endParaRPr lang="en-IN" dirty="0"/>
          </a:p>
        </p:txBody>
      </p:sp>
      <p:pic>
        <p:nvPicPr>
          <p:cNvPr id="5" name="Picture 4">
            <a:extLst>
              <a:ext uri="{FF2B5EF4-FFF2-40B4-BE49-F238E27FC236}">
                <a16:creationId xmlns:a16="http://schemas.microsoft.com/office/drawing/2014/main" id="{B5008D55-7F25-F8A4-6784-3C3B27B3C8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3775" y="3242187"/>
            <a:ext cx="4375355" cy="3281516"/>
          </a:xfrm>
          <a:prstGeom prst="rect">
            <a:avLst/>
          </a:prstGeom>
        </p:spPr>
      </p:pic>
      <p:pic>
        <p:nvPicPr>
          <p:cNvPr id="7" name="Picture 6">
            <a:extLst>
              <a:ext uri="{FF2B5EF4-FFF2-40B4-BE49-F238E27FC236}">
                <a16:creationId xmlns:a16="http://schemas.microsoft.com/office/drawing/2014/main" id="{7CDB3194-6EDE-6BF7-7550-83DBA0CC83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92645" y="3168445"/>
            <a:ext cx="4572000" cy="3429000"/>
          </a:xfrm>
          <a:prstGeom prst="rect">
            <a:avLst/>
          </a:prstGeom>
        </p:spPr>
      </p:pic>
    </p:spTree>
    <p:extLst>
      <p:ext uri="{BB962C8B-B14F-4D97-AF65-F5344CB8AC3E}">
        <p14:creationId xmlns:p14="http://schemas.microsoft.com/office/powerpoint/2010/main" val="24426379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Free Google Thank You Slide &amp; PowerPoint Templates">
            <a:extLst>
              <a:ext uri="{FF2B5EF4-FFF2-40B4-BE49-F238E27FC236}">
                <a16:creationId xmlns:a16="http://schemas.microsoft.com/office/drawing/2014/main" id="{37C65B37-1D7E-E59A-C2D2-B54FB8E37AF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81440" y="495810"/>
            <a:ext cx="10429120" cy="58663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545676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TM04033925[[fn=Droplet]]</Template>
  <TotalTime>1093</TotalTime>
  <Words>374</Words>
  <Application>Microsoft Office PowerPoint</Application>
  <PresentationFormat>Widescreen</PresentationFormat>
  <Paragraphs>39</Paragraphs>
  <Slides>8</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Times New Roman</vt:lpstr>
      <vt:lpstr>Tw Cen MT</vt:lpstr>
      <vt:lpstr>Droplet</vt:lpstr>
      <vt:lpstr>PowerPoint Presentation</vt:lpstr>
      <vt:lpstr>ABSTRACT:</vt:lpstr>
      <vt:lpstr>Objectives:-</vt:lpstr>
      <vt:lpstr>SCOPE:</vt:lpstr>
      <vt:lpstr>INTERFACE for suitable condition:</vt:lpstr>
      <vt:lpstr>Interface for non-suitable condition:</vt:lpstr>
      <vt:lpstr>CONCLUSION: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Perabattula Veera Pavan Kumar</dc:creator>
  <cp:lastModifiedBy>Sai Krishna</cp:lastModifiedBy>
  <cp:revision>503</cp:revision>
  <dcterms:created xsi:type="dcterms:W3CDTF">2014-01-22T17:29:00Z</dcterms:created>
  <dcterms:modified xsi:type="dcterms:W3CDTF">2024-11-11T15:19:08Z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1033-11.2.0.9937</vt:lpwstr>
  </property>
</Properties>
</file>